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1" r:id="rId4"/>
    <p:sldMasterId id="2147483798" r:id="rId5"/>
    <p:sldMasterId id="2147483812" r:id="rId6"/>
  </p:sldMasterIdLst>
  <p:notesMasterIdLst>
    <p:notesMasterId r:id="rId10"/>
  </p:notesMasterIdLst>
  <p:handoutMasterIdLst>
    <p:handoutMasterId r:id="rId11"/>
  </p:handoutMasterIdLst>
  <p:sldIdLst>
    <p:sldId id="1116" r:id="rId7"/>
    <p:sldId id="1223" r:id="rId8"/>
    <p:sldId id="1132" r:id="rId9"/>
  </p:sldIdLst>
  <p:sldSz cx="9906000" cy="6858000" type="A4"/>
  <p:notesSz cx="6735763" cy="9866313"/>
  <p:defaultTextStyle>
    <a:defPPr>
      <a:defRPr lang="ja-JP"/>
    </a:defPPr>
    <a:lvl1pPr algn="l" rtl="0" fontAlgn="base">
      <a:spcBef>
        <a:spcPct val="0"/>
      </a:spcBef>
      <a:spcAft>
        <a:spcPct val="0"/>
      </a:spcAft>
      <a:buFont typeface="Wingdings" pitchFamily="2" charset="2"/>
      <a:buChar char="l"/>
      <a:defRPr kumimoji="1" sz="2000" kern="1200">
        <a:solidFill>
          <a:schemeClr val="tx1"/>
        </a:solidFill>
        <a:latin typeface="Arial" charset="0"/>
        <a:ea typeface="HGP創英角ｺﾞｼｯｸUB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Wingdings" pitchFamily="2" charset="2"/>
      <a:buChar char="l"/>
      <a:defRPr kumimoji="1" sz="2000" kern="1200">
        <a:solidFill>
          <a:schemeClr val="tx1"/>
        </a:solidFill>
        <a:latin typeface="Arial" charset="0"/>
        <a:ea typeface="HGP創英角ｺﾞｼｯｸUB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Wingdings" pitchFamily="2" charset="2"/>
      <a:buChar char="l"/>
      <a:defRPr kumimoji="1" sz="2000" kern="1200">
        <a:solidFill>
          <a:schemeClr val="tx1"/>
        </a:solidFill>
        <a:latin typeface="Arial" charset="0"/>
        <a:ea typeface="HGP創英角ｺﾞｼｯｸUB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Wingdings" pitchFamily="2" charset="2"/>
      <a:buChar char="l"/>
      <a:defRPr kumimoji="1" sz="2000" kern="1200">
        <a:solidFill>
          <a:schemeClr val="tx1"/>
        </a:solidFill>
        <a:latin typeface="Arial" charset="0"/>
        <a:ea typeface="HGP創英角ｺﾞｼｯｸUB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Wingdings" pitchFamily="2" charset="2"/>
      <a:buChar char="l"/>
      <a:defRPr kumimoji="1" sz="2000" kern="1200">
        <a:solidFill>
          <a:schemeClr val="tx1"/>
        </a:solidFill>
        <a:latin typeface="Arial" charset="0"/>
        <a:ea typeface="HGP創英角ｺﾞｼｯｸUB" pitchFamily="50" charset="-128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Arial" charset="0"/>
        <a:ea typeface="HGP創英角ｺﾞｼｯｸUB" pitchFamily="50" charset="-128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Arial" charset="0"/>
        <a:ea typeface="HGP創英角ｺﾞｼｯｸUB" pitchFamily="50" charset="-128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Arial" charset="0"/>
        <a:ea typeface="HGP創英角ｺﾞｼｯｸUB" pitchFamily="50" charset="-128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Arial" charset="0"/>
        <a:ea typeface="HGP創英角ｺﾞｼｯｸUB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4020">
          <p15:clr>
            <a:srgbClr val="A4A3A4"/>
          </p15:clr>
        </p15:guide>
        <p15:guide id="4" orient="horz" pos="663">
          <p15:clr>
            <a:srgbClr val="A4A3A4"/>
          </p15:clr>
        </p15:guide>
        <p15:guide id="5" orient="horz" pos="2160">
          <p15:clr>
            <a:srgbClr val="A4A3A4"/>
          </p15:clr>
        </p15:guide>
        <p15:guide id="6" pos="3120">
          <p15:clr>
            <a:srgbClr val="A4A3A4"/>
          </p15:clr>
        </p15:guide>
        <p15:guide id="7" pos="5978">
          <p15:clr>
            <a:srgbClr val="A4A3A4"/>
          </p15:clr>
        </p15:guide>
        <p15:guide id="8" pos="2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6"/>
    <a:srgbClr val="FF9933"/>
    <a:srgbClr val="FFFFCC"/>
    <a:srgbClr val="FF6600"/>
    <a:srgbClr val="CCCCFF"/>
    <a:srgbClr val="00479D"/>
    <a:srgbClr val="003399"/>
    <a:srgbClr val="FFFF00"/>
    <a:srgbClr val="969696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8568D7-EECF-42D0-8B03-BC19D289789E}" v="4" dt="2026-06-23T09:26:54.7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16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2168" y="72"/>
      </p:cViewPr>
      <p:guideLst>
        <p:guide orient="horz" pos="436"/>
        <p:guide orient="horz" pos="210"/>
        <p:guide orient="horz" pos="4020"/>
        <p:guide orient="horz" pos="663"/>
        <p:guide orient="horz" pos="2160"/>
        <p:guide pos="3120"/>
        <p:guide pos="5978"/>
        <p:guide pos="2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zeya Reid" userId="4a7dae0f-aa31-43ab-9987-80778e57585c" providerId="ADAL" clId="{07854902-3089-44FE-BFD0-C98A9E0ACFC8}"/>
    <pc:docChg chg="custSel addSld delSld modSld sldOrd">
      <pc:chgData name="Nadzeya Reid" userId="4a7dae0f-aa31-43ab-9987-80778e57585c" providerId="ADAL" clId="{07854902-3089-44FE-BFD0-C98A9E0ACFC8}" dt="2026-06-23T09:27:56.862" v="248" actId="2696"/>
      <pc:docMkLst>
        <pc:docMk/>
      </pc:docMkLst>
      <pc:sldChg chg="addSp delSp modSp del mod">
        <pc:chgData name="Nadzeya Reid" userId="4a7dae0f-aa31-43ab-9987-80778e57585c" providerId="ADAL" clId="{07854902-3089-44FE-BFD0-C98A9E0ACFC8}" dt="2026-06-23T09:27:56.862" v="248" actId="2696"/>
        <pc:sldMkLst>
          <pc:docMk/>
          <pc:sldMk cId="1340776633" sldId="1109"/>
        </pc:sldMkLst>
        <pc:spChg chg="mod">
          <ac:chgData name="Nadzeya Reid" userId="4a7dae0f-aa31-43ab-9987-80778e57585c" providerId="ADAL" clId="{07854902-3089-44FE-BFD0-C98A9E0ACFC8}" dt="2026-06-19T11:58:18.526" v="12" actId="5793"/>
          <ac:spMkLst>
            <pc:docMk/>
            <pc:sldMk cId="1340776633" sldId="1109"/>
            <ac:spMk id="2" creationId="{8C6A3478-ADC7-4A36-AA88-D74D3599BFE9}"/>
          </ac:spMkLst>
        </pc:spChg>
      </pc:sldChg>
      <pc:sldChg chg="addSp delSp modSp mod">
        <pc:chgData name="Nadzeya Reid" userId="4a7dae0f-aa31-43ab-9987-80778e57585c" providerId="ADAL" clId="{07854902-3089-44FE-BFD0-C98A9E0ACFC8}" dt="2026-06-19T12:00:57.627" v="63" actId="1076"/>
        <pc:sldMkLst>
          <pc:docMk/>
          <pc:sldMk cId="512293624" sldId="1116"/>
        </pc:sldMkLst>
        <pc:spChg chg="mod">
          <ac:chgData name="Nadzeya Reid" userId="4a7dae0f-aa31-43ab-9987-80778e57585c" providerId="ADAL" clId="{07854902-3089-44FE-BFD0-C98A9E0ACFC8}" dt="2026-06-19T12:00:57.627" v="63" actId="1076"/>
          <ac:spMkLst>
            <pc:docMk/>
            <pc:sldMk cId="512293624" sldId="1116"/>
            <ac:spMk id="23" creationId="{00000000-0000-0000-0000-000000000000}"/>
          </ac:spMkLst>
        </pc:spChg>
        <pc:spChg chg="mod">
          <ac:chgData name="Nadzeya Reid" userId="4a7dae0f-aa31-43ab-9987-80778e57585c" providerId="ADAL" clId="{07854902-3089-44FE-BFD0-C98A9E0ACFC8}" dt="2026-06-19T11:59:43.055" v="38" actId="20577"/>
          <ac:spMkLst>
            <pc:docMk/>
            <pc:sldMk cId="512293624" sldId="1116"/>
            <ac:spMk id="4098" creationId="{00000000-0000-0000-0000-000000000000}"/>
          </ac:spMkLst>
        </pc:spChg>
        <pc:picChg chg="add mod">
          <ac:chgData name="Nadzeya Reid" userId="4a7dae0f-aa31-43ab-9987-80778e57585c" providerId="ADAL" clId="{07854902-3089-44FE-BFD0-C98A9E0ACFC8}" dt="2026-06-19T12:00:17.866" v="43" actId="1076"/>
          <ac:picMkLst>
            <pc:docMk/>
            <pc:sldMk cId="512293624" sldId="1116"/>
            <ac:picMk id="5" creationId="{17A28574-AE70-1E39-D176-49D22F0051DF}"/>
          </ac:picMkLst>
        </pc:picChg>
      </pc:sldChg>
      <pc:sldChg chg="modSp del mod">
        <pc:chgData name="Nadzeya Reid" userId="4a7dae0f-aa31-43ab-9987-80778e57585c" providerId="ADAL" clId="{07854902-3089-44FE-BFD0-C98A9E0ACFC8}" dt="2026-06-23T09:27:56.862" v="248" actId="2696"/>
        <pc:sldMkLst>
          <pc:docMk/>
          <pc:sldMk cId="1109497966" sldId="1129"/>
        </pc:sldMkLst>
        <pc:spChg chg="mod">
          <ac:chgData name="Nadzeya Reid" userId="4a7dae0f-aa31-43ab-9987-80778e57585c" providerId="ADAL" clId="{07854902-3089-44FE-BFD0-C98A9E0ACFC8}" dt="2026-06-19T11:58:46.876" v="18" actId="6549"/>
          <ac:spMkLst>
            <pc:docMk/>
            <pc:sldMk cId="1109497966" sldId="1129"/>
            <ac:spMk id="5" creationId="{00000000-0000-0000-0000-000000000000}"/>
          </ac:spMkLst>
        </pc:spChg>
      </pc:sldChg>
      <pc:sldChg chg="addSp delSp modSp mod">
        <pc:chgData name="Nadzeya Reid" userId="4a7dae0f-aa31-43ab-9987-80778e57585c" providerId="ADAL" clId="{07854902-3089-44FE-BFD0-C98A9E0ACFC8}" dt="2026-06-23T09:26:54.762" v="247" actId="14100"/>
        <pc:sldMkLst>
          <pc:docMk/>
          <pc:sldMk cId="4158282588" sldId="1132"/>
        </pc:sldMkLst>
        <pc:spChg chg="add mod">
          <ac:chgData name="Nadzeya Reid" userId="4a7dae0f-aa31-43ab-9987-80778e57585c" providerId="ADAL" clId="{07854902-3089-44FE-BFD0-C98A9E0ACFC8}" dt="2026-06-19T12:59:15.059" v="67" actId="20577"/>
          <ac:spMkLst>
            <pc:docMk/>
            <pc:sldMk cId="4158282588" sldId="1132"/>
            <ac:spMk id="3" creationId="{C04918BF-11D5-B1CB-2ED9-935BCBF98F9B}"/>
          </ac:spMkLst>
        </pc:spChg>
        <pc:spChg chg="add mod">
          <ac:chgData name="Nadzeya Reid" userId="4a7dae0f-aa31-43ab-9987-80778e57585c" providerId="ADAL" clId="{07854902-3089-44FE-BFD0-C98A9E0ACFC8}" dt="2026-06-19T12:59:25.867" v="68"/>
          <ac:spMkLst>
            <pc:docMk/>
            <pc:sldMk cId="4158282588" sldId="1132"/>
            <ac:spMk id="4" creationId="{05F8BA36-6B8D-1129-6DA8-96602111DEA0}"/>
          </ac:spMkLst>
        </pc:spChg>
        <pc:spChg chg="add mod">
          <ac:chgData name="Nadzeya Reid" userId="4a7dae0f-aa31-43ab-9987-80778e57585c" providerId="ADAL" clId="{07854902-3089-44FE-BFD0-C98A9E0ACFC8}" dt="2026-06-19T12:59:38.723" v="69"/>
          <ac:spMkLst>
            <pc:docMk/>
            <pc:sldMk cId="4158282588" sldId="1132"/>
            <ac:spMk id="5" creationId="{7896ED92-AC8D-9D69-DD5B-89FC342C2DFC}"/>
          </ac:spMkLst>
        </pc:spChg>
        <pc:spChg chg="add mod">
          <ac:chgData name="Nadzeya Reid" userId="4a7dae0f-aa31-43ab-9987-80778e57585c" providerId="ADAL" clId="{07854902-3089-44FE-BFD0-C98A9E0ACFC8}" dt="2026-06-23T09:26:54.762" v="247" actId="14100"/>
          <ac:spMkLst>
            <pc:docMk/>
            <pc:sldMk cId="4158282588" sldId="1132"/>
            <ac:spMk id="7" creationId="{760CE692-85DE-D092-95B8-A0D40EF376CB}"/>
          </ac:spMkLst>
        </pc:spChg>
        <pc:picChg chg="add mod">
          <ac:chgData name="Nadzeya Reid" userId="4a7dae0f-aa31-43ab-9987-80778e57585c" providerId="ADAL" clId="{07854902-3089-44FE-BFD0-C98A9E0ACFC8}" dt="2026-06-19T13:09:26.336" v="174"/>
          <ac:picMkLst>
            <pc:docMk/>
            <pc:sldMk cId="4158282588" sldId="1132"/>
            <ac:picMk id="6" creationId="{B3181392-B3B5-6420-75E2-C8242FC3A22F}"/>
          </ac:picMkLst>
        </pc:picChg>
      </pc:sldChg>
      <pc:sldChg chg="delSp del">
        <pc:chgData name="Nadzeya Reid" userId="4a7dae0f-aa31-43ab-9987-80778e57585c" providerId="ADAL" clId="{07854902-3089-44FE-BFD0-C98A9E0ACFC8}" dt="2026-06-23T09:27:56.862" v="248" actId="2696"/>
        <pc:sldMkLst>
          <pc:docMk/>
          <pc:sldMk cId="1937211470" sldId="1222"/>
        </pc:sldMkLst>
      </pc:sldChg>
      <pc:sldChg chg="addSp modSp add mod ord">
        <pc:chgData name="Nadzeya Reid" userId="4a7dae0f-aa31-43ab-9987-80778e57585c" providerId="ADAL" clId="{07854902-3089-44FE-BFD0-C98A9E0ACFC8}" dt="2026-06-19T13:09:13.630" v="173"/>
        <pc:sldMkLst>
          <pc:docMk/>
          <pc:sldMk cId="2385429735" sldId="1223"/>
        </pc:sldMkLst>
        <pc:spChg chg="add mod">
          <ac:chgData name="Nadzeya Reid" userId="4a7dae0f-aa31-43ab-9987-80778e57585c" providerId="ADAL" clId="{07854902-3089-44FE-BFD0-C98A9E0ACFC8}" dt="2026-06-19T13:08:15.754" v="170" actId="14100"/>
          <ac:spMkLst>
            <pc:docMk/>
            <pc:sldMk cId="2385429735" sldId="1223"/>
            <ac:spMk id="7" creationId="{60922FD1-2EE1-ADC7-0C79-448A5084556E}"/>
          </ac:spMkLst>
        </pc:spChg>
        <pc:picChg chg="add mod">
          <ac:chgData name="Nadzeya Reid" userId="4a7dae0f-aa31-43ab-9987-80778e57585c" providerId="ADAL" clId="{07854902-3089-44FE-BFD0-C98A9E0ACFC8}" dt="2026-06-19T13:02:39.837" v="75" actId="1076"/>
          <ac:picMkLst>
            <pc:docMk/>
            <pc:sldMk cId="2385429735" sldId="1223"/>
            <ac:picMk id="6" creationId="{A81B41EB-6F24-206B-66C2-CBCA980B7D14}"/>
          </ac:picMkLst>
        </pc:picChg>
      </pc:sldChg>
      <pc:sldMasterChg chg="delSldLayout">
        <pc:chgData name="Nadzeya Reid" userId="4a7dae0f-aa31-43ab-9987-80778e57585c" providerId="ADAL" clId="{07854902-3089-44FE-BFD0-C98A9E0ACFC8}" dt="2026-06-19T11:57:40.091" v="0" actId="2696"/>
        <pc:sldMasterMkLst>
          <pc:docMk/>
          <pc:sldMasterMk cId="0" sldId="2147483651"/>
        </pc:sldMasterMkLst>
      </pc:sldMasterChg>
      <pc:sldMasterChg chg="delSldLayout">
        <pc:chgData name="Nadzeya Reid" userId="4a7dae0f-aa31-43ab-9987-80778e57585c" providerId="ADAL" clId="{07854902-3089-44FE-BFD0-C98A9E0ACFC8}" dt="2026-06-23T09:27:56.862" v="248" actId="2696"/>
        <pc:sldMasterMkLst>
          <pc:docMk/>
          <pc:sldMasterMk cId="3407820818" sldId="2147483798"/>
        </pc:sldMasterMkLst>
        <pc:sldLayoutChg chg="del">
          <pc:chgData name="Nadzeya Reid" userId="4a7dae0f-aa31-43ab-9987-80778e57585c" providerId="ADAL" clId="{07854902-3089-44FE-BFD0-C98A9E0ACFC8}" dt="2026-06-23T09:27:56.862" v="248" actId="2696"/>
          <pc:sldLayoutMkLst>
            <pc:docMk/>
            <pc:sldMasterMk cId="3407820818" sldId="2147483798"/>
            <pc:sldLayoutMk cId="2529406722" sldId="214748382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39" tIns="45472" rIns="90939" bIns="45472" numCol="1" anchor="t" anchorCtr="0" compatLnSpc="1">
            <a:prstTxWarp prst="textNoShape">
              <a:avLst/>
            </a:prstTxWarp>
          </a:bodyPr>
          <a:lstStyle>
            <a:lvl1pPr defTabSz="909638">
              <a:buFontTx/>
              <a:buNone/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39" tIns="45472" rIns="90939" bIns="45472" numCol="1" anchor="t" anchorCtr="0" compatLnSpc="1">
            <a:prstTxWarp prst="textNoShape">
              <a:avLst/>
            </a:prstTxWarp>
          </a:bodyPr>
          <a:lstStyle>
            <a:lvl1pPr algn="r" defTabSz="909638">
              <a:buFontTx/>
              <a:buNone/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39" tIns="45472" rIns="90939" bIns="45472" numCol="1" anchor="b" anchorCtr="0" compatLnSpc="1">
            <a:prstTxWarp prst="textNoShape">
              <a:avLst/>
            </a:prstTxWarp>
          </a:bodyPr>
          <a:lstStyle>
            <a:lvl1pPr defTabSz="909638">
              <a:buFontTx/>
              <a:buNone/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39" tIns="45472" rIns="90939" bIns="45472" numCol="1" anchor="b" anchorCtr="0" compatLnSpc="1">
            <a:prstTxWarp prst="textNoShape">
              <a:avLst/>
            </a:prstTxWarp>
          </a:bodyPr>
          <a:lstStyle>
            <a:lvl1pPr algn="r" defTabSz="909638">
              <a:buFontTx/>
              <a:buNone/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A864D69A-C9B3-449E-B3B5-A164DC893B0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6076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6" tIns="45441" rIns="90886" bIns="45441" numCol="1" anchor="t" anchorCtr="0" compatLnSpc="1">
            <a:prstTxWarp prst="textNoShape">
              <a:avLst/>
            </a:prstTxWarp>
          </a:bodyPr>
          <a:lstStyle>
            <a:lvl1pPr defTabSz="909638">
              <a:spcBef>
                <a:spcPct val="50000"/>
              </a:spcBef>
              <a:buFontTx/>
              <a:buNone/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87775" y="0"/>
            <a:ext cx="2951163" cy="53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6" tIns="45441" rIns="90886" bIns="45441" numCol="1" anchor="t" anchorCtr="0" compatLnSpc="1">
            <a:prstTxWarp prst="textNoShape">
              <a:avLst/>
            </a:prstTxWarp>
          </a:bodyPr>
          <a:lstStyle>
            <a:lvl1pPr algn="r" defTabSz="909638">
              <a:spcBef>
                <a:spcPct val="50000"/>
              </a:spcBef>
              <a:buFontTx/>
              <a:buNone/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8975" y="758825"/>
            <a:ext cx="5367338" cy="3717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02175"/>
            <a:ext cx="4922838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6" tIns="45441" rIns="90886" bIns="45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5938"/>
            <a:ext cx="2952750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6" tIns="45441" rIns="90886" bIns="45441" numCol="1" anchor="b" anchorCtr="0" compatLnSpc="1">
            <a:prstTxWarp prst="textNoShape">
              <a:avLst/>
            </a:prstTxWarp>
          </a:bodyPr>
          <a:lstStyle>
            <a:lvl1pPr defTabSz="909638">
              <a:spcBef>
                <a:spcPct val="50000"/>
              </a:spcBef>
              <a:buFontTx/>
              <a:buNone/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87775" y="9405938"/>
            <a:ext cx="2951163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86" tIns="45441" rIns="90886" bIns="45441" numCol="1" anchor="b" anchorCtr="0" compatLnSpc="1">
            <a:prstTxWarp prst="textNoShape">
              <a:avLst/>
            </a:prstTxWarp>
          </a:bodyPr>
          <a:lstStyle>
            <a:lvl1pPr algn="r" defTabSz="909638">
              <a:spcBef>
                <a:spcPct val="50000"/>
              </a:spcBef>
              <a:buFontTx/>
              <a:buNone/>
              <a:defRPr sz="1200">
                <a:latin typeface="Times New Roman" pitchFamily="18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0317B2F1-5C7F-48BD-B974-29D991A08A4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93221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8"/>
          <p:cNvSpPr>
            <a:spLocks noChangeShapeType="1"/>
          </p:cNvSpPr>
          <p:nvPr userDrawn="1"/>
        </p:nvSpPr>
        <p:spPr bwMode="auto">
          <a:xfrm>
            <a:off x="415926" y="3425396"/>
            <a:ext cx="9074150" cy="3607"/>
          </a:xfrm>
          <a:prstGeom prst="line">
            <a:avLst/>
          </a:prstGeom>
          <a:noFill/>
          <a:ln w="44450" cap="rnd">
            <a:solidFill>
              <a:srgbClr val="00479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ja-JP" altLang="en-US">
              <a:ln w="57150">
                <a:solidFill>
                  <a:schemeClr val="tx1"/>
                </a:solidFill>
              </a:ln>
            </a:endParaRPr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235" y="389823"/>
            <a:ext cx="2448841" cy="30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89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2" y="1600206"/>
            <a:ext cx="8915401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7631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7025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495302" y="1600206"/>
            <a:ext cx="8915401" cy="4525963"/>
          </a:xfrm>
          <a:prstGeom prst="rect">
            <a:avLst/>
          </a:prstGeom>
        </p:spPr>
        <p:txBody>
          <a:bodyPr/>
          <a:lstStyle/>
          <a:p>
            <a:pPr lvl="0"/>
            <a:endParaRPr lang="ja-JP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91894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8"/>
          <p:cNvSpPr>
            <a:spLocks noChangeShapeType="1"/>
          </p:cNvSpPr>
          <p:nvPr userDrawn="1"/>
        </p:nvSpPr>
        <p:spPr bwMode="auto">
          <a:xfrm>
            <a:off x="415926" y="3425396"/>
            <a:ext cx="9074150" cy="3607"/>
          </a:xfrm>
          <a:prstGeom prst="line">
            <a:avLst/>
          </a:prstGeom>
          <a:noFill/>
          <a:ln w="44450" cap="rnd">
            <a:solidFill>
              <a:srgbClr val="00479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ja-JP" altLang="en-US">
              <a:ln w="57150">
                <a:solidFill>
                  <a:schemeClr val="tx1"/>
                </a:solidFill>
              </a:ln>
            </a:endParaRPr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235" y="389823"/>
            <a:ext cx="2448841" cy="30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9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2" y="1600206"/>
            <a:ext cx="891540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8155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6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4025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29200" y="1600206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390614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63451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70194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6374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2" y="1600206"/>
            <a:ext cx="891540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07633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3503" y="273056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15481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6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516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516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513372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2" y="1600206"/>
            <a:ext cx="8915401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307779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537100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495302" y="1600206"/>
            <a:ext cx="8915401" cy="4525963"/>
          </a:xfrm>
          <a:prstGeom prst="rect">
            <a:avLst/>
          </a:prstGeom>
        </p:spPr>
        <p:txBody>
          <a:bodyPr/>
          <a:lstStyle/>
          <a:p>
            <a:pPr lvl="0"/>
            <a:endParaRPr lang="ja-JP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915753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8"/>
          <p:cNvSpPr>
            <a:spLocks noChangeShapeType="1"/>
          </p:cNvSpPr>
          <p:nvPr userDrawn="1"/>
        </p:nvSpPr>
        <p:spPr bwMode="auto">
          <a:xfrm>
            <a:off x="415927" y="3425398"/>
            <a:ext cx="9074150" cy="3607"/>
          </a:xfrm>
          <a:prstGeom prst="line">
            <a:avLst/>
          </a:prstGeom>
          <a:noFill/>
          <a:ln w="44450" cap="rnd">
            <a:solidFill>
              <a:srgbClr val="00479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3125" tIns="38025" rIns="73125" bIns="38025">
            <a:spAutoFit/>
          </a:bodyPr>
          <a:lstStyle/>
          <a:p>
            <a:endParaRPr lang="ja-JP" altLang="en-US" sz="1463">
              <a:ln w="57150">
                <a:solidFill>
                  <a:schemeClr val="tx1"/>
                </a:solidFill>
              </a:ln>
            </a:endParaRPr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235" y="389824"/>
            <a:ext cx="2448841" cy="30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608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8"/>
          <p:cNvSpPr>
            <a:spLocks noChangeShapeType="1"/>
          </p:cNvSpPr>
          <p:nvPr userDrawn="1"/>
        </p:nvSpPr>
        <p:spPr bwMode="auto">
          <a:xfrm>
            <a:off x="415927" y="3425398"/>
            <a:ext cx="9074150" cy="3607"/>
          </a:xfrm>
          <a:prstGeom prst="line">
            <a:avLst/>
          </a:prstGeom>
          <a:noFill/>
          <a:ln w="44450" cap="rnd">
            <a:solidFill>
              <a:srgbClr val="00479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3125" tIns="38025" rIns="73125" bIns="38025">
            <a:spAutoFit/>
          </a:bodyPr>
          <a:lstStyle/>
          <a:p>
            <a:endParaRPr lang="ja-JP" altLang="en-US" sz="1463">
              <a:ln w="571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882729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1940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Secre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135607" y="6535964"/>
            <a:ext cx="1436612" cy="267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13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KASAI Top</a:t>
            </a:r>
            <a:r>
              <a:rPr lang="ja-JP" altLang="en-US" sz="113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13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</a:t>
            </a:r>
          </a:p>
        </p:txBody>
      </p:sp>
    </p:spTree>
    <p:extLst>
      <p:ext uri="{BB962C8B-B14F-4D97-AF65-F5344CB8AC3E}">
        <p14:creationId xmlns:p14="http://schemas.microsoft.com/office/powerpoint/2010/main" val="33520589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Secret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135607" y="6535964"/>
            <a:ext cx="1436612" cy="267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138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KASAI Top</a:t>
            </a:r>
            <a:r>
              <a:rPr lang="ja-JP" altLang="en-US" sz="1138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138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</a:t>
            </a:r>
          </a:p>
        </p:txBody>
      </p:sp>
    </p:spTree>
    <p:extLst>
      <p:ext uri="{BB962C8B-B14F-4D97-AF65-F5344CB8AC3E}">
        <p14:creationId xmlns:p14="http://schemas.microsoft.com/office/powerpoint/2010/main" val="352548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6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326406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ictly Confidential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 userDrawn="1"/>
        </p:nvSpPr>
        <p:spPr>
          <a:xfrm>
            <a:off x="56456" y="6535964"/>
            <a:ext cx="2058577" cy="267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13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KASAI Strictly Confidential</a:t>
            </a:r>
          </a:p>
        </p:txBody>
      </p:sp>
    </p:spTree>
    <p:extLst>
      <p:ext uri="{BB962C8B-B14F-4D97-AF65-F5344CB8AC3E}">
        <p14:creationId xmlns:p14="http://schemas.microsoft.com/office/powerpoint/2010/main" val="3004921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ictly Confidential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 userDrawn="1"/>
        </p:nvSpPr>
        <p:spPr>
          <a:xfrm>
            <a:off x="56456" y="6535964"/>
            <a:ext cx="2058577" cy="267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138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KASAI Strictly Confidential</a:t>
            </a:r>
          </a:p>
        </p:txBody>
      </p:sp>
    </p:spTree>
    <p:extLst>
      <p:ext uri="{BB962C8B-B14F-4D97-AF65-F5344CB8AC3E}">
        <p14:creationId xmlns:p14="http://schemas.microsoft.com/office/powerpoint/2010/main" val="2884685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idential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 userDrawn="1"/>
        </p:nvSpPr>
        <p:spPr>
          <a:xfrm>
            <a:off x="135608" y="6535964"/>
            <a:ext cx="1524776" cy="267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13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KASAI Confidential</a:t>
            </a:r>
          </a:p>
        </p:txBody>
      </p:sp>
    </p:spTree>
    <p:extLst>
      <p:ext uri="{BB962C8B-B14F-4D97-AF65-F5344CB8AC3E}">
        <p14:creationId xmlns:p14="http://schemas.microsoft.com/office/powerpoint/2010/main" val="20106495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idential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 userDrawn="1"/>
        </p:nvSpPr>
        <p:spPr>
          <a:xfrm>
            <a:off x="135608" y="6535964"/>
            <a:ext cx="1524776" cy="2674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138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KASAI Confidential</a:t>
            </a:r>
          </a:p>
        </p:txBody>
      </p:sp>
    </p:spTree>
    <p:extLst>
      <p:ext uri="{BB962C8B-B14F-4D97-AF65-F5344CB8AC3E}">
        <p14:creationId xmlns:p14="http://schemas.microsoft.com/office/powerpoint/2010/main" val="983175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29200" y="1600206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9588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80728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23918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46494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3503" y="273056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2862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6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516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516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0589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 userDrawn="1"/>
        </p:nvSpPr>
        <p:spPr bwMode="auto">
          <a:xfrm>
            <a:off x="-1" y="6544764"/>
            <a:ext cx="9906003" cy="34073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600" dirty="0">
                <a:solidFill>
                  <a:schemeClr val="bg1"/>
                </a:solidFill>
                <a:latin typeface="HGP創英角ｺﾞｼｯｸUB" pitchFamily="50" charset="-128"/>
              </a:rPr>
              <a:t>  </a:t>
            </a:r>
            <a:r>
              <a:rPr lang="en-US" altLang="ja-JP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KASAI Confidential</a:t>
            </a:r>
          </a:p>
        </p:txBody>
      </p:sp>
      <p:sp>
        <p:nvSpPr>
          <p:cNvPr id="1410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84191" y="6193081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auto">
          <a:xfrm>
            <a:off x="1639891" y="6578600"/>
            <a:ext cx="6697662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en-US" altLang="ja-JP" sz="1200" dirty="0">
                <a:ea typeface="ＭＳ Ｐゴシック" pitchFamily="50" charset="-128"/>
              </a:rPr>
              <a:t>Copyright (C) 2026 KASAI KOGYO CO.,LTD. All Rights Reserved.</a:t>
            </a:r>
          </a:p>
        </p:txBody>
      </p:sp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200028" y="188913"/>
            <a:ext cx="799306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ja-JP" altLang="ja-JP" sz="2800" b="1">
              <a:ea typeface="ＭＳ Ｐゴシック" pitchFamily="50" charset="-128"/>
            </a:endParaRPr>
          </a:p>
        </p:txBody>
      </p:sp>
      <p:sp>
        <p:nvSpPr>
          <p:cNvPr id="1033" name="Line 9"/>
          <p:cNvSpPr>
            <a:spLocks noChangeShapeType="1"/>
          </p:cNvSpPr>
          <p:nvPr userDrawn="1"/>
        </p:nvSpPr>
        <p:spPr bwMode="auto">
          <a:xfrm>
            <a:off x="415926" y="836613"/>
            <a:ext cx="9074150" cy="0"/>
          </a:xfrm>
          <a:prstGeom prst="line">
            <a:avLst/>
          </a:prstGeom>
          <a:noFill/>
          <a:ln w="44450" cap="rnd">
            <a:solidFill>
              <a:srgbClr val="00479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ja-JP" altLang="en-US"/>
          </a:p>
        </p:txBody>
      </p:sp>
      <p:sp>
        <p:nvSpPr>
          <p:cNvPr id="9" name="スライド番号プレースホルダー 2"/>
          <p:cNvSpPr txBox="1">
            <a:spLocks/>
          </p:cNvSpPr>
          <p:nvPr userDrawn="1"/>
        </p:nvSpPr>
        <p:spPr>
          <a:xfrm>
            <a:off x="7594600" y="6548695"/>
            <a:ext cx="2311400" cy="336803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9pPr>
          </a:lstStyle>
          <a:p>
            <a:pPr algn="r">
              <a:buNone/>
              <a:defRPr/>
            </a:pPr>
            <a:fld id="{B77B7700-771F-4B1E-95A5-C91B82854FBA}" type="slidenum">
              <a:rPr lang="en-US" altLang="ja-JP" sz="1400" smtClean="0">
                <a:solidFill>
                  <a:schemeClr val="bg1"/>
                </a:solidFill>
              </a:rPr>
              <a:pPr algn="r">
                <a:buNone/>
                <a:defRPr/>
              </a:pPr>
              <a:t>‹#›</a:t>
            </a:fld>
            <a:endParaRPr lang="en-US" altLang="ja-JP" sz="1400">
              <a:solidFill>
                <a:schemeClr val="bg1"/>
              </a:solidFill>
            </a:endParaRPr>
          </a:p>
        </p:txBody>
      </p:sp>
      <p:pic>
        <p:nvPicPr>
          <p:cNvPr id="11" name="図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762" y="400684"/>
            <a:ext cx="1595245" cy="196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 userDrawn="1"/>
        </p:nvSpPr>
        <p:spPr bwMode="auto">
          <a:xfrm>
            <a:off x="0" y="6578600"/>
            <a:ext cx="9906003" cy="34073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600">
                <a:solidFill>
                  <a:schemeClr val="bg1"/>
                </a:solidFill>
                <a:latin typeface="HGP創英角ｺﾞｼｯｸUB" pitchFamily="50" charset="-128"/>
              </a:rPr>
              <a:t>  </a:t>
            </a:r>
            <a:r>
              <a:rPr lang="en-US" altLang="ja-JP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KASAI Confidential</a:t>
            </a:r>
          </a:p>
        </p:txBody>
      </p:sp>
      <p:sp>
        <p:nvSpPr>
          <p:cNvPr id="1410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auto">
          <a:xfrm>
            <a:off x="1639891" y="6578600"/>
            <a:ext cx="6697662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en-US" altLang="ja-JP" sz="1200" dirty="0">
                <a:ea typeface="ＭＳ Ｐゴシック" pitchFamily="50" charset="-128"/>
              </a:rPr>
              <a:t>Copyright (C) 2026 KASAI KOGYO CO.,LTD. All Rights Reserved.</a:t>
            </a:r>
          </a:p>
        </p:txBody>
      </p:sp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200028" y="188913"/>
            <a:ext cx="7993063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ja-JP" altLang="ja-JP" sz="2800" b="1">
              <a:ea typeface="ＭＳ Ｐゴシック" pitchFamily="50" charset="-128"/>
            </a:endParaRPr>
          </a:p>
        </p:txBody>
      </p:sp>
      <p:sp>
        <p:nvSpPr>
          <p:cNvPr id="1033" name="Line 9"/>
          <p:cNvSpPr>
            <a:spLocks noChangeShapeType="1"/>
          </p:cNvSpPr>
          <p:nvPr userDrawn="1"/>
        </p:nvSpPr>
        <p:spPr bwMode="auto">
          <a:xfrm>
            <a:off x="415926" y="836613"/>
            <a:ext cx="9074150" cy="0"/>
          </a:xfrm>
          <a:prstGeom prst="line">
            <a:avLst/>
          </a:prstGeom>
          <a:noFill/>
          <a:ln w="44450" cap="rnd">
            <a:solidFill>
              <a:srgbClr val="00479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ja-JP" altLang="en-US"/>
          </a:p>
        </p:txBody>
      </p:sp>
      <p:sp>
        <p:nvSpPr>
          <p:cNvPr id="9" name="スライド番号プレースホルダー 2"/>
          <p:cNvSpPr txBox="1">
            <a:spLocks/>
          </p:cNvSpPr>
          <p:nvPr userDrawn="1"/>
        </p:nvSpPr>
        <p:spPr>
          <a:xfrm>
            <a:off x="7594600" y="6548695"/>
            <a:ext cx="2311400" cy="336803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9pPr>
          </a:lstStyle>
          <a:p>
            <a:pPr algn="r">
              <a:buNone/>
              <a:defRPr/>
            </a:pPr>
            <a:fld id="{B77B7700-771F-4B1E-95A5-C91B82854FBA}" type="slidenum">
              <a:rPr lang="en-US" altLang="ja-JP" sz="1400" smtClean="0">
                <a:solidFill>
                  <a:schemeClr val="bg1"/>
                </a:solidFill>
              </a:rPr>
              <a:pPr algn="r">
                <a:buNone/>
                <a:defRPr/>
              </a:pPr>
              <a:t>‹#›</a:t>
            </a:fld>
            <a:endParaRPr lang="en-US" altLang="ja-JP" sz="1400">
              <a:solidFill>
                <a:schemeClr val="bg1"/>
              </a:solidFill>
            </a:endParaRPr>
          </a:p>
        </p:txBody>
      </p:sp>
      <p:pic>
        <p:nvPicPr>
          <p:cNvPr id="11" name="図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762" y="400684"/>
            <a:ext cx="1595245" cy="19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820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28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 userDrawn="1"/>
        </p:nvSpPr>
        <p:spPr bwMode="auto">
          <a:xfrm>
            <a:off x="-1" y="6551996"/>
            <a:ext cx="9906003" cy="27684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73125" tIns="38025" rIns="73125" bIns="38025" anchor="ctr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ja-JP" sz="1300">
                <a:solidFill>
                  <a:schemeClr val="bg1"/>
                </a:solidFill>
                <a:latin typeface="HGP創英角ｺﾞｼｯｸUB" pitchFamily="50" charset="-128"/>
              </a:rPr>
              <a:t>  </a:t>
            </a:r>
            <a:endParaRPr lang="en-US" altLang="ja-JP" sz="1138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3" name="Line 9"/>
          <p:cNvSpPr>
            <a:spLocks noChangeShapeType="1"/>
          </p:cNvSpPr>
          <p:nvPr userDrawn="1"/>
        </p:nvSpPr>
        <p:spPr bwMode="auto">
          <a:xfrm>
            <a:off x="415927" y="836613"/>
            <a:ext cx="9074150" cy="0"/>
          </a:xfrm>
          <a:prstGeom prst="line">
            <a:avLst/>
          </a:prstGeom>
          <a:noFill/>
          <a:ln w="44450" cap="rnd">
            <a:solidFill>
              <a:srgbClr val="00479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3125" tIns="38025" rIns="73125" bIns="38025">
            <a:spAutoFit/>
          </a:bodyPr>
          <a:lstStyle/>
          <a:p>
            <a:endParaRPr lang="ja-JP" altLang="en-US" sz="1463"/>
          </a:p>
        </p:txBody>
      </p:sp>
      <p:sp>
        <p:nvSpPr>
          <p:cNvPr id="9" name="スライド番号プレースホルダー 2"/>
          <p:cNvSpPr txBox="1">
            <a:spLocks/>
          </p:cNvSpPr>
          <p:nvPr userDrawn="1"/>
        </p:nvSpPr>
        <p:spPr>
          <a:xfrm>
            <a:off x="7594600" y="6523983"/>
            <a:ext cx="2311400" cy="336803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2000" kern="1200">
                <a:solidFill>
                  <a:schemeClr val="tx1"/>
                </a:solidFill>
                <a:latin typeface="Arial" charset="0"/>
                <a:ea typeface="HGP創英角ｺﾞｼｯｸUB" pitchFamily="50" charset="-128"/>
                <a:cs typeface="+mn-cs"/>
              </a:defRPr>
            </a:lvl9pPr>
          </a:lstStyle>
          <a:p>
            <a:pPr algn="r">
              <a:buNone/>
              <a:defRPr/>
            </a:pPr>
            <a:fld id="{B77B7700-771F-4B1E-95A5-C91B82854FBA}" type="slidenum">
              <a:rPr lang="en-US" altLang="ja-JP" sz="1138" smtClean="0">
                <a:solidFill>
                  <a:schemeClr val="bg1"/>
                </a:solidFill>
              </a:rPr>
              <a:pPr algn="r">
                <a:buNone/>
                <a:defRPr/>
              </a:pPr>
              <a:t>‹#›</a:t>
            </a:fld>
            <a:endParaRPr lang="en-US" altLang="ja-JP" sz="1138">
              <a:solidFill>
                <a:schemeClr val="bg1"/>
              </a:solidFill>
            </a:endParaRPr>
          </a:p>
        </p:txBody>
      </p:sp>
      <p:pic>
        <p:nvPicPr>
          <p:cNvPr id="11" name="図 1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763" y="400684"/>
            <a:ext cx="1595245" cy="196944"/>
          </a:xfrm>
          <a:prstGeom prst="rect">
            <a:avLst/>
          </a:prstGeom>
        </p:spPr>
      </p:pic>
      <p:grpSp>
        <p:nvGrpSpPr>
          <p:cNvPr id="3" name="グループ化 2"/>
          <p:cNvGrpSpPr/>
          <p:nvPr userDrawn="1"/>
        </p:nvGrpSpPr>
        <p:grpSpPr>
          <a:xfrm>
            <a:off x="1639891" y="6553886"/>
            <a:ext cx="6697662" cy="279400"/>
            <a:chOff x="1639891" y="6553886"/>
            <a:chExt cx="6697662" cy="279400"/>
          </a:xfrm>
        </p:grpSpPr>
        <p:sp>
          <p:nvSpPr>
            <p:cNvPr id="1030" name="Rectangle 6"/>
            <p:cNvSpPr>
              <a:spLocks noChangeArrowheads="1"/>
            </p:cNvSpPr>
            <p:nvPr userDrawn="1"/>
          </p:nvSpPr>
          <p:spPr bwMode="auto">
            <a:xfrm>
              <a:off x="1639891" y="6553886"/>
              <a:ext cx="6697662" cy="27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HGP創英角ｺﾞｼｯｸUB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HGP創英角ｺﾞｼｯｸUB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HGP創英角ｺﾞｼｯｸUB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HGP創英角ｺﾞｼｯｸUB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Arial" charset="0"/>
                  <a:ea typeface="HGP創英角ｺﾞｼｯｸUB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l"/>
                <a:defRPr kumimoji="1" sz="2000">
                  <a:solidFill>
                    <a:schemeClr val="tx1"/>
                  </a:solidFill>
                  <a:latin typeface="Arial" charset="0"/>
                  <a:ea typeface="HGP創英角ｺﾞｼｯｸUB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l"/>
                <a:defRPr kumimoji="1" sz="2000">
                  <a:solidFill>
                    <a:schemeClr val="tx1"/>
                  </a:solidFill>
                  <a:latin typeface="Arial" charset="0"/>
                  <a:ea typeface="HGP創英角ｺﾞｼｯｸUB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l"/>
                <a:defRPr kumimoji="1" sz="2000">
                  <a:solidFill>
                    <a:schemeClr val="tx1"/>
                  </a:solidFill>
                  <a:latin typeface="Arial" charset="0"/>
                  <a:ea typeface="HGP創英角ｺﾞｼｯｸUB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l"/>
                <a:defRPr kumimoji="1" sz="2000">
                  <a:solidFill>
                    <a:schemeClr val="tx1"/>
                  </a:solidFill>
                  <a:latin typeface="Arial" charset="0"/>
                  <a:ea typeface="HGP創英角ｺﾞｼｯｸUB" pitchFamily="50" charset="-128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en-US" altLang="ja-JP" sz="975" dirty="0">
                  <a:ea typeface="ＭＳ Ｐゴシック" pitchFamily="50" charset="-128"/>
                </a:rPr>
                <a:t>©</a:t>
              </a:r>
              <a:r>
                <a:rPr lang="ja-JP" altLang="en-US" sz="975" dirty="0">
                  <a:ea typeface="ＭＳ Ｐゴシック" pitchFamily="50" charset="-128"/>
                </a:rPr>
                <a:t> </a:t>
              </a:r>
              <a:r>
                <a:rPr lang="en-US" altLang="ja-JP" sz="975" dirty="0">
                  <a:ea typeface="ＭＳ Ｐゴシック" pitchFamily="50" charset="-128"/>
                </a:rPr>
                <a:t>2026 KASAI KOGYO CO.,LTD.</a:t>
              </a:r>
            </a:p>
          </p:txBody>
        </p:sp>
        <p:pic>
          <p:nvPicPr>
            <p:cNvPr id="2" name="図 1"/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3851451" y="6630687"/>
              <a:ext cx="125523" cy="1299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601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2275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2275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2275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2275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2275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371475" algn="ctr" rtl="0" fontAlgn="base">
        <a:spcBef>
          <a:spcPct val="0"/>
        </a:spcBef>
        <a:spcAft>
          <a:spcPct val="0"/>
        </a:spcAft>
        <a:defRPr kumimoji="1" sz="2275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742950" algn="ctr" rtl="0" fontAlgn="base">
        <a:spcBef>
          <a:spcPct val="0"/>
        </a:spcBef>
        <a:spcAft>
          <a:spcPct val="0"/>
        </a:spcAft>
        <a:defRPr kumimoji="1" sz="2275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114425" algn="ctr" rtl="0" fontAlgn="base">
        <a:spcBef>
          <a:spcPct val="0"/>
        </a:spcBef>
        <a:spcAft>
          <a:spcPct val="0"/>
        </a:spcAft>
        <a:defRPr kumimoji="1" sz="2275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485900" algn="ctr" rtl="0" fontAlgn="base">
        <a:spcBef>
          <a:spcPct val="0"/>
        </a:spcBef>
        <a:spcAft>
          <a:spcPct val="0"/>
        </a:spcAft>
        <a:defRPr kumimoji="1" sz="2275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278606" indent="-278606" algn="l" rtl="0" eaLnBrk="0" fontAlgn="base" hangingPunct="0">
        <a:spcBef>
          <a:spcPct val="20000"/>
        </a:spcBef>
        <a:spcAft>
          <a:spcPct val="0"/>
        </a:spcAft>
        <a:buChar char="•"/>
        <a:defRPr kumimoji="1" sz="2600">
          <a:solidFill>
            <a:schemeClr val="tx1"/>
          </a:solidFill>
          <a:latin typeface="+mn-lt"/>
          <a:ea typeface="+mn-ea"/>
          <a:cs typeface="+mn-cs"/>
        </a:defRPr>
      </a:lvl1pPr>
      <a:lvl2pPr marL="603647" indent="-232172" algn="l" rtl="0" eaLnBrk="0" fontAlgn="base" hangingPunct="0">
        <a:spcBef>
          <a:spcPct val="20000"/>
        </a:spcBef>
        <a:spcAft>
          <a:spcPct val="0"/>
        </a:spcAft>
        <a:buChar char="–"/>
        <a:defRPr kumimoji="1" sz="2275">
          <a:solidFill>
            <a:schemeClr val="tx1"/>
          </a:solidFill>
          <a:latin typeface="+mn-lt"/>
          <a:ea typeface="+mn-ea"/>
        </a:defRPr>
      </a:lvl2pPr>
      <a:lvl3pPr marL="928688" indent="-185738" algn="l" rtl="0" eaLnBrk="0" fontAlgn="base" hangingPunct="0">
        <a:spcBef>
          <a:spcPct val="20000"/>
        </a:spcBef>
        <a:spcAft>
          <a:spcPct val="0"/>
        </a:spcAft>
        <a:buChar char="•"/>
        <a:defRPr kumimoji="1" sz="1950">
          <a:solidFill>
            <a:schemeClr val="tx1"/>
          </a:solidFill>
          <a:latin typeface="+mn-lt"/>
          <a:ea typeface="+mn-ea"/>
        </a:defRPr>
      </a:lvl3pPr>
      <a:lvl4pPr marL="1300163" indent="-185738" algn="l" rtl="0" eaLnBrk="0" fontAlgn="base" hangingPunct="0">
        <a:spcBef>
          <a:spcPct val="20000"/>
        </a:spcBef>
        <a:spcAft>
          <a:spcPct val="0"/>
        </a:spcAft>
        <a:buChar char="–"/>
        <a:defRPr kumimoji="1" sz="1625">
          <a:solidFill>
            <a:schemeClr val="tx1"/>
          </a:solidFill>
          <a:latin typeface="+mn-lt"/>
          <a:ea typeface="+mn-ea"/>
        </a:defRPr>
      </a:lvl4pPr>
      <a:lvl5pPr marL="1671638" indent="-185738" algn="l" rtl="0" eaLnBrk="0" fontAlgn="base" hangingPunct="0">
        <a:spcBef>
          <a:spcPct val="20000"/>
        </a:spcBef>
        <a:spcAft>
          <a:spcPct val="0"/>
        </a:spcAft>
        <a:buChar char="»"/>
        <a:defRPr kumimoji="1" sz="1625">
          <a:solidFill>
            <a:schemeClr val="tx1"/>
          </a:solidFill>
          <a:latin typeface="+mn-lt"/>
          <a:ea typeface="+mn-ea"/>
        </a:defRPr>
      </a:lvl5pPr>
      <a:lvl6pPr marL="2043113" indent="-185738" algn="l" rtl="0" fontAlgn="base">
        <a:spcBef>
          <a:spcPct val="20000"/>
        </a:spcBef>
        <a:spcAft>
          <a:spcPct val="0"/>
        </a:spcAft>
        <a:buChar char="»"/>
        <a:defRPr kumimoji="1" sz="1625">
          <a:solidFill>
            <a:schemeClr val="tx1"/>
          </a:solidFill>
          <a:latin typeface="+mn-lt"/>
          <a:ea typeface="+mn-ea"/>
        </a:defRPr>
      </a:lvl6pPr>
      <a:lvl7pPr marL="2414588" indent="-185738" algn="l" rtl="0" fontAlgn="base">
        <a:spcBef>
          <a:spcPct val="20000"/>
        </a:spcBef>
        <a:spcAft>
          <a:spcPct val="0"/>
        </a:spcAft>
        <a:buChar char="»"/>
        <a:defRPr kumimoji="1" sz="1625">
          <a:solidFill>
            <a:schemeClr val="tx1"/>
          </a:solidFill>
          <a:latin typeface="+mn-lt"/>
          <a:ea typeface="+mn-ea"/>
        </a:defRPr>
      </a:lvl7pPr>
      <a:lvl8pPr marL="2786063" indent="-185738" algn="l" rtl="0" fontAlgn="base">
        <a:spcBef>
          <a:spcPct val="20000"/>
        </a:spcBef>
        <a:spcAft>
          <a:spcPct val="0"/>
        </a:spcAft>
        <a:buChar char="»"/>
        <a:defRPr kumimoji="1" sz="1625">
          <a:solidFill>
            <a:schemeClr val="tx1"/>
          </a:solidFill>
          <a:latin typeface="+mn-lt"/>
          <a:ea typeface="+mn-ea"/>
        </a:defRPr>
      </a:lvl8pPr>
      <a:lvl9pPr marL="3157538" indent="-185738" algn="l" rtl="0" fontAlgn="base">
        <a:spcBef>
          <a:spcPct val="20000"/>
        </a:spcBef>
        <a:spcAft>
          <a:spcPct val="0"/>
        </a:spcAft>
        <a:buChar char="»"/>
        <a:defRPr kumimoji="1" sz="1625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spqp.kasai-uk.com:8443/ASG/SPPS/matrix_refs/3/3.2.html" TargetMode="Externa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spqp.kasai-uk.com:8443/ASG/SPPS/matrix_refs/3/3.2.html" TargetMode="Externa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352550" y="2852738"/>
            <a:ext cx="6985000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GB" altLang="ja-JP" sz="3200" b="1" kern="0" dirty="0">
                <a:ea typeface="HGS創英角ｺﾞｼｯｸUB" pitchFamily="50" charset="-128"/>
              </a:rPr>
              <a:t>KSPQP Version 9</a:t>
            </a:r>
            <a:endParaRPr lang="en-US" altLang="ja-JP" sz="3200" b="1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-107950" y="5895346"/>
            <a:ext cx="9906000" cy="46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ja-JP" sz="2400" b="1" dirty="0">
                <a:solidFill>
                  <a:schemeClr val="tx1">
                    <a:lumMod val="65000"/>
                    <a:lumOff val="35000"/>
                  </a:schemeClr>
                </a:solidFill>
                <a:ea typeface="ＭＳ Ｐゴシック" pitchFamily="50" charset="-128"/>
              </a:rPr>
              <a:t>July, 2026</a:t>
            </a:r>
            <a:endParaRPr lang="en-US" altLang="ja-JP" sz="2400" b="1" dirty="0">
              <a:solidFill>
                <a:schemeClr val="tx1">
                  <a:lumMod val="65000"/>
                  <a:lumOff val="35000"/>
                </a:schemeClr>
              </a:solidFill>
              <a:ea typeface="ＭＳ Ｐゴシック" pitchFamily="50" charset="-128"/>
            </a:endParaRPr>
          </a:p>
        </p:txBody>
      </p:sp>
      <p:pic>
        <p:nvPicPr>
          <p:cNvPr id="5" name="Picture 2" descr="\\Nas013\他部門共有フォルダ\他部との共有情報\新CI検討WG\KASAI GROUP VI Design System\CI_DATA\Overseas\KASAI UK\Delete dot\KASAI_UK_Corporate_name_logo.jpg">
            <a:extLst>
              <a:ext uri="{FF2B5EF4-FFF2-40B4-BE49-F238E27FC236}">
                <a16:creationId xmlns:a16="http://schemas.microsoft.com/office/drawing/2014/main" id="{17A28574-AE70-1E39-D176-49D22F0051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024"/>
          <a:stretch/>
        </p:blipFill>
        <p:spPr bwMode="auto">
          <a:xfrm>
            <a:off x="3464994" y="5228921"/>
            <a:ext cx="2760112" cy="33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293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DE40-EB39-8F3E-67DB-BE3CBC430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9">
            <a:extLst>
              <a:ext uri="{FF2B5EF4-FFF2-40B4-BE49-F238E27FC236}">
                <a16:creationId xmlns:a16="http://schemas.microsoft.com/office/drawing/2014/main" id="{66493E7F-5DD9-AD33-D81F-237482671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</p:spPr>
        <p:txBody>
          <a:bodyPr/>
          <a:lstStyle/>
          <a:p>
            <a:pPr algn="l"/>
            <a:r>
              <a:rPr lang="en-GB" dirty="0"/>
              <a:t>Version 9 changes</a:t>
            </a: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0E89B790-E85E-62EA-A5F2-D7FBDB256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4" y="1052513"/>
            <a:ext cx="9074151" cy="369332"/>
          </a:xfrm>
          <a:prstGeom prst="rect">
            <a:avLst/>
          </a:prstGeom>
          <a:solidFill>
            <a:schemeClr val="accent6">
              <a:lumMod val="20000"/>
              <a:lumOff val="80000"/>
              <a:alpha val="50195"/>
            </a:schemeClr>
          </a:solidFill>
          <a:ln>
            <a:noFill/>
          </a:ln>
          <a:effectLst/>
        </p:spPr>
        <p:txBody>
          <a:bodyPr wrap="square" lIns="36000" tIns="0" rIns="0" bIns="0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US" altLang="ja-JP" sz="2400" dirty="0">
                <a:solidFill>
                  <a:srgbClr val="0000C6"/>
                </a:solidFill>
              </a:rPr>
              <a:t>■</a:t>
            </a:r>
            <a:r>
              <a:rPr lang="en-US" altLang="ja-JP" sz="2400" dirty="0"/>
              <a:t> </a:t>
            </a:r>
            <a:r>
              <a:rPr lang="en-US" altLang="ja-JP" sz="2400" b="1" dirty="0"/>
              <a:t>3. POJECT MANAGEMENT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F694E7C0-9907-AE21-AF68-FFA022D34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120" y="1556742"/>
            <a:ext cx="9001125" cy="358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6350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0" rIns="0" bIns="0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GB" b="1" i="0" dirty="0"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3.2 Project Planning and Production Preparation Monitoring</a:t>
            </a:r>
            <a:endParaRPr lang="ja-JP" alt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1B41EB-6F24-206B-66C2-CBCA980B7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56" y="2326933"/>
            <a:ext cx="8488017" cy="1956756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60922FD1-2EE1-ADC7-0C79-448A5084556E}"/>
              </a:ext>
            </a:extLst>
          </p:cNvPr>
          <p:cNvSpPr/>
          <p:nvPr/>
        </p:nvSpPr>
        <p:spPr bwMode="auto">
          <a:xfrm>
            <a:off x="4063999" y="4695384"/>
            <a:ext cx="2292627" cy="543642"/>
          </a:xfrm>
          <a:prstGeom prst="wedgeRoundRectCallout">
            <a:avLst>
              <a:gd name="adj1" fmla="val -44876"/>
              <a:gd name="adj2" fmla="val -346267"/>
              <a:gd name="adj3" fmla="val 16667"/>
            </a:avLst>
          </a:prstGeom>
          <a:noFill/>
          <a:ln w="12700" cap="rnd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GB" sz="1200" dirty="0"/>
              <a:t>Supplier Master Schedule (SMS)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GB" sz="1200" dirty="0"/>
              <a:t> template has been updated</a:t>
            </a:r>
            <a:endParaRPr kumimoji="1" lang="en-GB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5429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9">
            <a:extLst>
              <a:ext uri="{FF2B5EF4-FFF2-40B4-BE49-F238E27FC236}">
                <a16:creationId xmlns:a16="http://schemas.microsoft.com/office/drawing/2014/main" id="{C04918BF-11D5-B1CB-2ED9-935BCBF98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2" y="274638"/>
            <a:ext cx="8915401" cy="1143000"/>
          </a:xfrm>
        </p:spPr>
        <p:txBody>
          <a:bodyPr/>
          <a:lstStyle/>
          <a:p>
            <a:pPr algn="l"/>
            <a:r>
              <a:rPr lang="en-GB" dirty="0"/>
              <a:t>Version 9 changes</a:t>
            </a: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05F8BA36-6B8D-1129-6DA8-96602111D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4" y="1052513"/>
            <a:ext cx="9074151" cy="369332"/>
          </a:xfrm>
          <a:prstGeom prst="rect">
            <a:avLst/>
          </a:prstGeom>
          <a:solidFill>
            <a:schemeClr val="accent6">
              <a:lumMod val="20000"/>
              <a:lumOff val="80000"/>
              <a:alpha val="50195"/>
            </a:schemeClr>
          </a:solidFill>
          <a:ln>
            <a:noFill/>
          </a:ln>
          <a:effectLst/>
        </p:spPr>
        <p:txBody>
          <a:bodyPr wrap="square" lIns="36000" tIns="0" rIns="0" bIns="0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US" altLang="ja-JP" sz="2400" dirty="0">
                <a:solidFill>
                  <a:srgbClr val="0000C6"/>
                </a:solidFill>
              </a:rPr>
              <a:t>■</a:t>
            </a:r>
            <a:r>
              <a:rPr lang="en-US" altLang="ja-JP" sz="2400" dirty="0"/>
              <a:t> </a:t>
            </a:r>
            <a:r>
              <a:rPr lang="en-US" altLang="ja-JP" sz="2400" b="1" dirty="0"/>
              <a:t>3. POJECT MANAGEMENT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7896ED92-AC8D-9D69-DD5B-89FC342C2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120" y="1556742"/>
            <a:ext cx="9001125" cy="358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6350" cap="rnd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6000" tIns="0" rIns="0" bIns="0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charset="0"/>
                <a:ea typeface="HGP創英角ｺﾞｼｯｸUB" pitchFamily="50" charset="-128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GB" b="1" i="0" dirty="0"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3.2 Project Planning and Production Preparation Monitoring</a:t>
            </a:r>
            <a:endParaRPr lang="ja-JP" alt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181392-B3B5-6420-75E2-C8242FC3A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56" y="2326933"/>
            <a:ext cx="8488017" cy="1956756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760CE692-85DE-D092-95B8-A0D40EF376CB}"/>
              </a:ext>
            </a:extLst>
          </p:cNvPr>
          <p:cNvSpPr/>
          <p:nvPr/>
        </p:nvSpPr>
        <p:spPr bwMode="auto">
          <a:xfrm>
            <a:off x="4085363" y="5300727"/>
            <a:ext cx="2292627" cy="795289"/>
          </a:xfrm>
          <a:prstGeom prst="wedgeRoundRectCallout">
            <a:avLst>
              <a:gd name="adj1" fmla="val -45808"/>
              <a:gd name="adj2" fmla="val -264064"/>
              <a:gd name="adj3" fmla="val 16667"/>
            </a:avLst>
          </a:prstGeom>
          <a:noFill/>
          <a:ln w="12700" cap="rnd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8980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GB" sz="1200" dirty="0"/>
              <a:t>Supplier Production Preparation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GB" sz="1200" dirty="0"/>
              <a:t> Monitoring Plan/Status Report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GB" sz="1200" dirty="0"/>
              <a:t> (SPPMP) template has been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GB" sz="1200" dirty="0"/>
              <a:t>  updated</a:t>
            </a:r>
            <a:endParaRPr kumimoji="1" lang="en-GB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8282588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>
                  <a:alpha val="50000"/>
                </a:schemeClr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89803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Char char="l"/>
          <a:tabLst/>
          <a:defRPr kumimoji="1" lang="ja-JP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創英角ｺﾞｼｯｸUB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>
                  <a:alpha val="50000"/>
                </a:schemeClr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89803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Char char="l"/>
          <a:tabLst/>
          <a:defRPr kumimoji="1" lang="ja-JP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創英角ｺﾞｼｯｸUB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>
                  <a:alpha val="50000"/>
                </a:schemeClr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89803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Char char="l"/>
          <a:tabLst/>
          <a:defRPr kumimoji="1" lang="ja-JP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創英角ｺﾞｼｯｸUB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>
                  <a:alpha val="50000"/>
                </a:schemeClr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89803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Char char="l"/>
          <a:tabLst/>
          <a:defRPr kumimoji="1" lang="ja-JP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創英角ｺﾞｼｯｸUB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sq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>
                  <a:alpha val="50000"/>
                </a:schemeClr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89803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0" rIns="0" bIns="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Char char="l"/>
          <a:tabLst/>
          <a:defRPr kumimoji="1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GP創英角ｺﾞｼｯｸUB" pitchFamily="50" charset="-128"/>
          </a:defRPr>
        </a:defPPr>
      </a:lstStyle>
    </a:spDef>
    <a:lnDef>
      <a:spPr bwMode="auto">
        <a:noFill/>
        <a:ln w="9525" cap="sq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>
                  <a:alpha val="50000"/>
                </a:schemeClr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89803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6A1B5F011DD34284989971D443E5E9" ma:contentTypeVersion="15" ma:contentTypeDescription="Create a new document." ma:contentTypeScope="" ma:versionID="2d1a44fc7975b1eeb0f73ebe4a9194e5">
  <xsd:schema xmlns:xsd="http://www.w3.org/2001/XMLSchema" xmlns:xs="http://www.w3.org/2001/XMLSchema" xmlns:p="http://schemas.microsoft.com/office/2006/metadata/properties" xmlns:ns2="e3fb190b-91c9-446d-91fe-1c0d2d17a79a" xmlns:ns3="e07cc44c-99b4-47d8-a868-aca48c1e0d2f" xmlns:ns4="956fde0e-40c6-41c6-a6f6-52ebdbc2d0ad" targetNamespace="http://schemas.microsoft.com/office/2006/metadata/properties" ma:root="true" ma:fieldsID="c4798048b1e7a953effb97131486ebab" ns2:_="" ns3:_="" ns4:_="">
    <xsd:import namespace="e3fb190b-91c9-446d-91fe-1c0d2d17a79a"/>
    <xsd:import namespace="e07cc44c-99b4-47d8-a868-aca48c1e0d2f"/>
    <xsd:import namespace="956fde0e-40c6-41c6-a6f6-52ebdbc2d0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fb190b-91c9-446d-91fe-1c0d2d17a7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269eb82-4e1a-4d35-9431-6c223a814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7cc44c-99b4-47d8-a868-aca48c1e0d2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6fde0e-40c6-41c6-a6f6-52ebdbc2d0a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362BF858-A52A-45C8-B5A5-C5A3E4B11C3C}" ma:internalName="TaxCatchAll" ma:showField="CatchAllData" ma:web="{57c3173b-6dc7-4ddc-a059-88f5289a2894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3fb190b-91c9-446d-91fe-1c0d2d17a79a">
      <Terms xmlns="http://schemas.microsoft.com/office/infopath/2007/PartnerControls"/>
    </lcf76f155ced4ddcb4097134ff3c332f>
    <TaxCatchAll xmlns="956fde0e-40c6-41c6-a6f6-52ebdbc2d0ad" xsi:nil="true"/>
  </documentManagement>
</p:properties>
</file>

<file path=customXml/itemProps1.xml><?xml version="1.0" encoding="utf-8"?>
<ds:datastoreItem xmlns:ds="http://schemas.openxmlformats.org/officeDocument/2006/customXml" ds:itemID="{5C2B273A-E102-4B8F-BC28-ACB24BA75205}">
  <ds:schemaRefs>
    <ds:schemaRef ds:uri="956fde0e-40c6-41c6-a6f6-52ebdbc2d0ad"/>
    <ds:schemaRef ds:uri="e07cc44c-99b4-47d8-a868-aca48c1e0d2f"/>
    <ds:schemaRef ds:uri="e3fb190b-91c9-446d-91fe-1c0d2d17a79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A4859E8-543E-4CEC-AD3B-2C6D76B5F6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6A9EDF-EED4-42D2-A5D2-1C992494EDDE}">
  <ds:schemaRefs>
    <ds:schemaRef ds:uri="956fde0e-40c6-41c6-a6f6-52ebdbc2d0ad"/>
    <ds:schemaRef ds:uri="e3fb190b-91c9-446d-91fe-1c0d2d17a79a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e07cc44c-99b4-47d8-a868-aca48c1e0d2f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</TotalTime>
  <Words>65</Words>
  <Application>Microsoft Office PowerPoint</Application>
  <PresentationFormat>A4 Paper (210x297 mm)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HGP創英角ｺﾞｼｯｸUB</vt:lpstr>
      <vt:lpstr>HGS創英角ｺﾞｼｯｸUB</vt:lpstr>
      <vt:lpstr>ＭＳ Ｐゴシック</vt:lpstr>
      <vt:lpstr>Arial</vt:lpstr>
      <vt:lpstr>Times New Roman</vt:lpstr>
      <vt:lpstr>Wingdings</vt:lpstr>
      <vt:lpstr>デザインの設定</vt:lpstr>
      <vt:lpstr>1_デザインの設定</vt:lpstr>
      <vt:lpstr>5_デザインの設定</vt:lpstr>
      <vt:lpstr>KSPQP Version 9</vt:lpstr>
      <vt:lpstr>Version 9 changes</vt:lpstr>
      <vt:lpstr>Version 9 changes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20061026第二部</dc:title>
  <dc:creator>河西工業（株）経営企画室</dc:creator>
  <cp:lastModifiedBy>Nadzeya Reid</cp:lastModifiedBy>
  <cp:revision>48</cp:revision>
  <cp:lastPrinted>2005-05-13T10:17:56Z</cp:lastPrinted>
  <dcterms:created xsi:type="dcterms:W3CDTF">2001-10-03T01:34:37Z</dcterms:created>
  <dcterms:modified xsi:type="dcterms:W3CDTF">2026-06-23T09:28:07Z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0x010100246A1B5F011DD34284989971D443E5E9</vt:lpwstr>
  </property>
  <property fmtid="{D5CDD505-2E9C-101B-9397-08002B2CF9AE}" pid="3" name="MediaServiceImageTags">
    <vt:lpwstr/>
  </property>
</Properties>
</file>